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20" autoAdjust="0"/>
    <p:restoredTop sz="94660"/>
  </p:normalViewPr>
  <p:slideViewPr>
    <p:cSldViewPr snapToGrid="0">
      <p:cViewPr varScale="1">
        <p:scale>
          <a:sx n="90" d="100"/>
          <a:sy n="90" d="100"/>
        </p:scale>
        <p:origin x="62"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jpeg>
</file>

<file path=ppt/media/image11.jpeg>
</file>

<file path=ppt/media/image2.png>
</file>

<file path=ppt/media/image3.png>
</file>

<file path=ppt/media/image4.png>
</file>

<file path=ppt/media/image5.png>
</file>

<file path=ppt/media/image6.png>
</file>

<file path=ppt/media/image7.jpg>
</file>

<file path=ppt/media/image8.jpg>
</file>

<file path=ppt/media/image9.jp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8B7B98B-7B82-4506-A61D-60D463E3D3DC}" type="datetimeFigureOut">
              <a:rPr lang="en-US" smtClean="0"/>
              <a:t>7/1/2021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7052605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B7B98B-7B82-4506-A61D-60D463E3D3DC}" type="datetimeFigureOut">
              <a:rPr lang="en-US" smtClean="0"/>
              <a:t>7/1/2021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13994790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8B7B98B-7B82-4506-A61D-60D463E3D3DC}" type="datetimeFigureOut">
              <a:rPr lang="en-US" smtClean="0"/>
              <a:t>7/1/2021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10786726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8B7B98B-7B82-4506-A61D-60D463E3D3DC}" type="datetimeFigureOut">
              <a:rPr lang="en-US" smtClean="0"/>
              <a:t>7/1/2021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A2AD0-981B-48E9-96A5-8E81D0EBCD08}"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0062787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B7B98B-7B82-4506-A61D-60D463E3D3DC}" type="datetimeFigureOut">
              <a:rPr lang="en-US" smtClean="0"/>
              <a:t>7/1/2021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18069931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8B7B98B-7B82-4506-A61D-60D463E3D3DC}" type="datetimeFigureOut">
              <a:rPr lang="en-US" smtClean="0"/>
              <a:t>7/1/2021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3179128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8B7B98B-7B82-4506-A61D-60D463E3D3DC}" type="datetimeFigureOut">
              <a:rPr lang="en-US" smtClean="0"/>
              <a:t>7/1/2021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30824374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B7B98B-7B82-4506-A61D-60D463E3D3DC}" type="datetimeFigureOut">
              <a:rPr lang="en-US" smtClean="0"/>
              <a:t>7/1/2021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515370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B7B98B-7B82-4506-A61D-60D463E3D3DC}" type="datetimeFigureOut">
              <a:rPr lang="en-US" smtClean="0"/>
              <a:t>7/1/2021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3140164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68B7B98B-7B82-4506-A61D-60D463E3D3DC}" type="datetimeFigureOut">
              <a:rPr lang="en-US" smtClean="0"/>
              <a:t>7/1/2021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765401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B7B98B-7B82-4506-A61D-60D463E3D3DC}" type="datetimeFigureOut">
              <a:rPr lang="en-US" smtClean="0"/>
              <a:t>7/1/2021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18891094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8B7B98B-7B82-4506-A61D-60D463E3D3DC}" type="datetimeFigureOut">
              <a:rPr lang="en-US" smtClean="0"/>
              <a:t>7/1/2021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1445889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B7B98B-7B82-4506-A61D-60D463E3D3DC}" type="datetimeFigureOut">
              <a:rPr lang="en-US" smtClean="0"/>
              <a:t>7/1/2021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18269401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68B7B98B-7B82-4506-A61D-60D463E3D3DC}" type="datetimeFigureOut">
              <a:rPr lang="en-US" smtClean="0"/>
              <a:t>7/1/2021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9647713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8B7B98B-7B82-4506-A61D-60D463E3D3DC}" type="datetimeFigureOut">
              <a:rPr lang="en-US" smtClean="0"/>
              <a:t>7/1/2021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3539524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68B7B98B-7B82-4506-A61D-60D463E3D3DC}" type="datetimeFigureOut">
              <a:rPr lang="en-US" smtClean="0"/>
              <a:t>7/1/2021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3744224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B7B98B-7B82-4506-A61D-60D463E3D3DC}" type="datetimeFigureOut">
              <a:rPr lang="en-US" smtClean="0"/>
              <a:t>7/1/2021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A2AD0-981B-48E9-96A5-8E81D0EBCD08}" type="slidenum">
              <a:rPr lang="en-US" smtClean="0"/>
              <a:t>‹#›</a:t>
            </a:fld>
            <a:endParaRPr lang="en-US"/>
          </a:p>
        </p:txBody>
      </p:sp>
    </p:spTree>
    <p:extLst>
      <p:ext uri="{BB962C8B-B14F-4D97-AF65-F5344CB8AC3E}">
        <p14:creationId xmlns:p14="http://schemas.microsoft.com/office/powerpoint/2010/main" val="1052032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8B7B98B-7B82-4506-A61D-60D463E3D3DC}" type="datetimeFigureOut">
              <a:rPr lang="en-US" smtClean="0"/>
              <a:t>7/1/2021</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A8EA2AD0-981B-48E9-96A5-8E81D0EBCD08}" type="slidenum">
              <a:rPr lang="en-US" smtClean="0"/>
              <a:t>‹#›</a:t>
            </a:fld>
            <a:endParaRPr lang="en-US"/>
          </a:p>
        </p:txBody>
      </p:sp>
    </p:spTree>
    <p:extLst>
      <p:ext uri="{BB962C8B-B14F-4D97-AF65-F5344CB8AC3E}">
        <p14:creationId xmlns:p14="http://schemas.microsoft.com/office/powerpoint/2010/main" val="595947887"/>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6.png"/><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6.png"/><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6.png"/><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6.pn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6.png"/><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B6483-3E41-426C-8362-DD84ACD1F0F1}"/>
              </a:ext>
            </a:extLst>
          </p:cNvPr>
          <p:cNvSpPr>
            <a:spLocks noGrp="1"/>
          </p:cNvSpPr>
          <p:nvPr>
            <p:ph type="ctrTitle"/>
          </p:nvPr>
        </p:nvSpPr>
        <p:spPr>
          <a:xfrm>
            <a:off x="1154955" y="2116666"/>
            <a:ext cx="8825658" cy="861420"/>
          </a:xfrm>
        </p:spPr>
        <p:txBody>
          <a:bodyPr/>
          <a:lstStyle/>
          <a:p>
            <a:r>
              <a:rPr lang="en-US" sz="1400" dirty="0"/>
              <a:t>AMERICAN INTERNATIONAL UNIVERSITY-BANGLADESH</a:t>
            </a:r>
            <a:br>
              <a:rPr lang="en-US" sz="1400" dirty="0"/>
            </a:br>
            <a:br>
              <a:rPr lang="en-US" sz="1400" dirty="0"/>
            </a:br>
            <a:br>
              <a:rPr lang="en-US" sz="1400" dirty="0"/>
            </a:br>
            <a:br>
              <a:rPr lang="en-US" sz="1400" dirty="0"/>
            </a:br>
            <a:r>
              <a:rPr lang="en-US" sz="1400" dirty="0"/>
              <a:t>ELECTRINIC DEVICES [R]</a:t>
            </a:r>
            <a:br>
              <a:rPr lang="en-US" sz="1400" dirty="0"/>
            </a:br>
            <a:r>
              <a:rPr lang="en-US" sz="1400" dirty="0"/>
              <a:t>PRESENTATION</a:t>
            </a:r>
            <a:br>
              <a:rPr lang="en-US" sz="1400" dirty="0"/>
            </a:br>
            <a:r>
              <a:rPr lang="en-US" sz="1400" dirty="0"/>
              <a:t>PRESENTAED TO; MD. RABIUL ISLAM</a:t>
            </a:r>
          </a:p>
        </p:txBody>
      </p:sp>
      <p:sp>
        <p:nvSpPr>
          <p:cNvPr id="3" name="Subtitle 2">
            <a:extLst>
              <a:ext uri="{FF2B5EF4-FFF2-40B4-BE49-F238E27FC236}">
                <a16:creationId xmlns:a16="http://schemas.microsoft.com/office/drawing/2014/main" id="{5AADA686-8CF9-40FB-9D50-535748934994}"/>
              </a:ext>
            </a:extLst>
          </p:cNvPr>
          <p:cNvSpPr>
            <a:spLocks noGrp="1"/>
          </p:cNvSpPr>
          <p:nvPr>
            <p:ph type="subTitle" idx="1"/>
          </p:nvPr>
        </p:nvSpPr>
        <p:spPr>
          <a:xfrm>
            <a:off x="2958355" y="3818466"/>
            <a:ext cx="8825658" cy="922867"/>
          </a:xfrm>
        </p:spPr>
        <p:txBody>
          <a:bodyPr>
            <a:normAutofit/>
          </a:bodyPr>
          <a:lstStyle/>
          <a:p>
            <a:r>
              <a:rPr lang="en-US" sz="1200" dirty="0"/>
              <a:t>Presented by; most </a:t>
            </a:r>
            <a:r>
              <a:rPr lang="en-US" sz="1200" dirty="0" err="1"/>
              <a:t>afroja</a:t>
            </a:r>
            <a:r>
              <a:rPr lang="en-US" sz="1200" dirty="0"/>
              <a:t> </a:t>
            </a:r>
            <a:r>
              <a:rPr lang="en-US" sz="1200" dirty="0" err="1"/>
              <a:t>mahomuda</a:t>
            </a:r>
            <a:r>
              <a:rPr lang="en-US" sz="1200" dirty="0"/>
              <a:t> </a:t>
            </a:r>
          </a:p>
          <a:p>
            <a:r>
              <a:rPr lang="en-US" sz="1200" dirty="0"/>
              <a:t>Id; 20-43554-1</a:t>
            </a:r>
          </a:p>
          <a:p>
            <a:r>
              <a:rPr lang="en-US" sz="1200" dirty="0"/>
              <a:t>Topic; uses of diode and its practical application in real life</a:t>
            </a:r>
          </a:p>
        </p:txBody>
      </p:sp>
      <p:pic>
        <p:nvPicPr>
          <p:cNvPr id="4" name="Audio 3">
            <a:hlinkClick r:id="" action="ppaction://media"/>
            <a:extLst>
              <a:ext uri="{FF2B5EF4-FFF2-40B4-BE49-F238E27FC236}">
                <a16:creationId xmlns:a16="http://schemas.microsoft.com/office/drawing/2014/main" id="{DFA3814B-2CE4-4651-A7F1-D4AAD4AC12F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75830981"/>
      </p:ext>
    </p:extLst>
  </p:cSld>
  <p:clrMapOvr>
    <a:masterClrMapping/>
  </p:clrMapOvr>
  <mc:AlternateContent xmlns:mc="http://schemas.openxmlformats.org/markup-compatibility/2006">
    <mc:Choice xmlns:p14="http://schemas.microsoft.com/office/powerpoint/2010/main" Requires="p14">
      <p:transition spd="slow" p14:dur="2000" advTm="29082"/>
    </mc:Choice>
    <mc:Fallback>
      <p:transition spd="slow" advTm="290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6C002-7ED1-4868-B653-257F3FEA293C}"/>
              </a:ext>
            </a:extLst>
          </p:cNvPr>
          <p:cNvSpPr>
            <a:spLocks noGrp="1"/>
          </p:cNvSpPr>
          <p:nvPr>
            <p:ph type="title"/>
          </p:nvPr>
        </p:nvSpPr>
        <p:spPr/>
        <p:txBody>
          <a:bodyPr/>
          <a:lstStyle/>
          <a:p>
            <a:r>
              <a:rPr lang="en-US" sz="1600" dirty="0"/>
              <a:t>Uses of diode and its practical application in real life.</a:t>
            </a:r>
          </a:p>
        </p:txBody>
      </p:sp>
      <p:sp>
        <p:nvSpPr>
          <p:cNvPr id="3" name="Content Placeholder 2">
            <a:extLst>
              <a:ext uri="{FF2B5EF4-FFF2-40B4-BE49-F238E27FC236}">
                <a16:creationId xmlns:a16="http://schemas.microsoft.com/office/drawing/2014/main" id="{F2C1ACBF-8951-4160-BBBB-F364F4E44527}"/>
              </a:ext>
            </a:extLst>
          </p:cNvPr>
          <p:cNvSpPr>
            <a:spLocks noGrp="1"/>
          </p:cNvSpPr>
          <p:nvPr>
            <p:ph idx="1"/>
          </p:nvPr>
        </p:nvSpPr>
        <p:spPr>
          <a:xfrm>
            <a:off x="797229" y="1041401"/>
            <a:ext cx="8946541" cy="3573885"/>
          </a:xfrm>
        </p:spPr>
        <p:txBody>
          <a:bodyPr/>
          <a:lstStyle/>
          <a:p>
            <a:endParaRPr lang="en-US" dirty="0"/>
          </a:p>
          <a:p>
            <a:r>
              <a:rPr lang="en-US" sz="1600" dirty="0"/>
              <a:t>What is  Diode</a:t>
            </a:r>
            <a:r>
              <a:rPr lang="en-US" dirty="0"/>
              <a:t>:</a:t>
            </a:r>
          </a:p>
          <a:p>
            <a:pPr marL="0" indent="0">
              <a:buNone/>
            </a:pPr>
            <a:r>
              <a:rPr lang="en-US" sz="1600" dirty="0"/>
              <a:t>A diode is a two-terminal electronic component that conducts current primarily in one direction; it has low resistance in one direction, and high resistance in the other. </a:t>
            </a:r>
          </a:p>
          <a:p>
            <a:pPr marL="0" indent="0">
              <a:buNone/>
            </a:pPr>
            <a:endParaRPr lang="en-US" sz="1600" dirty="0"/>
          </a:p>
          <a:p>
            <a:pPr marL="0" indent="0">
              <a:buNone/>
            </a:pPr>
            <a:r>
              <a:rPr lang="en-US" sz="1600" dirty="0"/>
              <a:t>Types of Diode: </a:t>
            </a:r>
          </a:p>
          <a:p>
            <a:pPr marL="0" indent="0">
              <a:buNone/>
            </a:pPr>
            <a:r>
              <a:rPr lang="en-US" dirty="0"/>
              <a:t> </a:t>
            </a:r>
            <a:r>
              <a:rPr lang="en-US" sz="1600" dirty="0"/>
              <a:t>There are different Types of diodes such as small signal </a:t>
            </a:r>
            <a:r>
              <a:rPr lang="en-US" sz="1600" dirty="0" err="1"/>
              <a:t>diode,large</a:t>
            </a:r>
            <a:r>
              <a:rPr lang="en-US" sz="1600" dirty="0"/>
              <a:t> signal diode, </a:t>
            </a:r>
            <a:r>
              <a:rPr lang="en-US" sz="1600" dirty="0" err="1"/>
              <a:t>zener</a:t>
            </a:r>
            <a:r>
              <a:rPr lang="en-US" sz="1600" dirty="0"/>
              <a:t> Diode, light emitting diode (LED),constant current diodes etc</a:t>
            </a:r>
            <a:r>
              <a:rPr lang="en-US" sz="1800" dirty="0"/>
              <a:t>.</a:t>
            </a:r>
          </a:p>
        </p:txBody>
      </p:sp>
      <p:pic>
        <p:nvPicPr>
          <p:cNvPr id="5" name="Picture 4">
            <a:extLst>
              <a:ext uri="{FF2B5EF4-FFF2-40B4-BE49-F238E27FC236}">
                <a16:creationId xmlns:a16="http://schemas.microsoft.com/office/drawing/2014/main" id="{49E0370D-B7FD-4D1B-9A77-5A1F7F7657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1601" y="4805082"/>
            <a:ext cx="7797799" cy="1600200"/>
          </a:xfrm>
          <a:prstGeom prst="rect">
            <a:avLst/>
          </a:prstGeom>
        </p:spPr>
      </p:pic>
      <p:pic>
        <p:nvPicPr>
          <p:cNvPr id="7" name="Audio 6">
            <a:hlinkClick r:id="" action="ppaction://media"/>
            <a:extLst>
              <a:ext uri="{FF2B5EF4-FFF2-40B4-BE49-F238E27FC236}">
                <a16:creationId xmlns:a16="http://schemas.microsoft.com/office/drawing/2014/main" id="{23EDB648-1F23-4470-AEC6-7917AE1AAB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69991172"/>
      </p:ext>
    </p:extLst>
  </p:cSld>
  <p:clrMapOvr>
    <a:masterClrMapping/>
  </p:clrMapOvr>
  <mc:AlternateContent xmlns:mc="http://schemas.openxmlformats.org/markup-compatibility/2006">
    <mc:Choice xmlns:p14="http://schemas.microsoft.com/office/powerpoint/2010/main" Requires="p14">
      <p:transition spd="slow" p14:dur="2000" advTm="40273"/>
    </mc:Choice>
    <mc:Fallback>
      <p:transition spd="slow" advTm="40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FF203-A188-4894-A705-B83C23A0434C}"/>
              </a:ext>
            </a:extLst>
          </p:cNvPr>
          <p:cNvSpPr>
            <a:spLocks noGrp="1"/>
          </p:cNvSpPr>
          <p:nvPr>
            <p:ph type="title"/>
          </p:nvPr>
        </p:nvSpPr>
        <p:spPr>
          <a:xfrm flipV="1">
            <a:off x="646111" y="406999"/>
            <a:ext cx="9404723" cy="45719"/>
          </a:xfrm>
        </p:spPr>
        <p:txBody>
          <a:bodyPr/>
          <a:lstStyle/>
          <a:p>
            <a:endParaRPr lang="en-US" dirty="0"/>
          </a:p>
        </p:txBody>
      </p:sp>
      <p:pic>
        <p:nvPicPr>
          <p:cNvPr id="7" name="Content Placeholder 6">
            <a:extLst>
              <a:ext uri="{FF2B5EF4-FFF2-40B4-BE49-F238E27FC236}">
                <a16:creationId xmlns:a16="http://schemas.microsoft.com/office/drawing/2014/main" id="{AB215A6C-F589-4E6A-8197-5E0841AAFE25}"/>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329268" y="3888052"/>
            <a:ext cx="7662332" cy="2013215"/>
          </a:xfrm>
        </p:spPr>
      </p:pic>
      <p:sp>
        <p:nvSpPr>
          <p:cNvPr id="5" name="TextBox 4">
            <a:extLst>
              <a:ext uri="{FF2B5EF4-FFF2-40B4-BE49-F238E27FC236}">
                <a16:creationId xmlns:a16="http://schemas.microsoft.com/office/drawing/2014/main" id="{107AC682-D9A1-4A01-B671-03586FB1722A}"/>
              </a:ext>
            </a:extLst>
          </p:cNvPr>
          <p:cNvSpPr txBox="1"/>
          <p:nvPr/>
        </p:nvSpPr>
        <p:spPr>
          <a:xfrm>
            <a:off x="1109133" y="2142404"/>
            <a:ext cx="8034867" cy="1384995"/>
          </a:xfrm>
          <a:prstGeom prst="rect">
            <a:avLst/>
          </a:prstGeom>
          <a:noFill/>
        </p:spPr>
        <p:txBody>
          <a:bodyPr wrap="square">
            <a:spAutoFit/>
          </a:bodyPr>
          <a:lstStyle/>
          <a:p>
            <a:r>
              <a:rPr lang="en-US" dirty="0"/>
              <a:t>Diode working method;</a:t>
            </a:r>
          </a:p>
          <a:p>
            <a:r>
              <a:rPr lang="en-US" dirty="0"/>
              <a:t> </a:t>
            </a:r>
            <a:r>
              <a:rPr lang="en-US" sz="1600" dirty="0"/>
              <a:t>Firstly an ideal diode is enclosed in a plastic or glass case to mark the cathode side of it. There are two ways a diode functions which is a forward-biased and a reverse-biased. Forward biased in which current flows from anode to cathode and reverse bias in which current flows from cathode to anode.</a:t>
            </a:r>
          </a:p>
        </p:txBody>
      </p:sp>
      <p:pic>
        <p:nvPicPr>
          <p:cNvPr id="8" name="Audio 7">
            <a:hlinkClick r:id="" action="ppaction://media"/>
            <a:extLst>
              <a:ext uri="{FF2B5EF4-FFF2-40B4-BE49-F238E27FC236}">
                <a16:creationId xmlns:a16="http://schemas.microsoft.com/office/drawing/2014/main" id="{525C52A2-EBC7-4BCC-9EC5-FC17FE9F442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30136249"/>
      </p:ext>
    </p:extLst>
  </p:cSld>
  <p:clrMapOvr>
    <a:masterClrMapping/>
  </p:clrMapOvr>
  <mc:AlternateContent xmlns:mc="http://schemas.openxmlformats.org/markup-compatibility/2006">
    <mc:Choice xmlns:p14="http://schemas.microsoft.com/office/powerpoint/2010/main" Requires="p14">
      <p:transition spd="slow" p14:dur="2000" advTm="30846"/>
    </mc:Choice>
    <mc:Fallback>
      <p:transition spd="slow" advTm="308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D0CC5-2C7D-449C-82BA-9C23FB18DD77}"/>
              </a:ext>
            </a:extLst>
          </p:cNvPr>
          <p:cNvSpPr>
            <a:spLocks noGrp="1"/>
          </p:cNvSpPr>
          <p:nvPr>
            <p:ph type="title"/>
          </p:nvPr>
        </p:nvSpPr>
        <p:spPr>
          <a:xfrm>
            <a:off x="646111" y="452718"/>
            <a:ext cx="9404723" cy="656415"/>
          </a:xfrm>
        </p:spPr>
        <p:txBody>
          <a:bodyPr/>
          <a:lstStyle/>
          <a:p>
            <a:endParaRPr lang="en-US" dirty="0"/>
          </a:p>
        </p:txBody>
      </p:sp>
      <p:sp>
        <p:nvSpPr>
          <p:cNvPr id="3" name="Content Placeholder 2">
            <a:extLst>
              <a:ext uri="{FF2B5EF4-FFF2-40B4-BE49-F238E27FC236}">
                <a16:creationId xmlns:a16="http://schemas.microsoft.com/office/drawing/2014/main" id="{9BF38E59-0D82-4415-A908-AB5690673D1D}"/>
              </a:ext>
            </a:extLst>
          </p:cNvPr>
          <p:cNvSpPr>
            <a:spLocks noGrp="1"/>
          </p:cNvSpPr>
          <p:nvPr>
            <p:ph idx="1"/>
          </p:nvPr>
        </p:nvSpPr>
        <p:spPr/>
        <p:txBody>
          <a:bodyPr>
            <a:normAutofit/>
          </a:bodyPr>
          <a:lstStyle/>
          <a:p>
            <a:r>
              <a:rPr lang="en-US" sz="1600" dirty="0"/>
              <a:t>Function of diode;</a:t>
            </a:r>
          </a:p>
          <a:p>
            <a:pPr marL="0" indent="0">
              <a:buNone/>
            </a:pPr>
            <a:endParaRPr lang="en-US" sz="1600" dirty="0"/>
          </a:p>
          <a:p>
            <a:pPr marL="0" indent="0">
              <a:buNone/>
            </a:pPr>
            <a:r>
              <a:rPr lang="en-US" sz="1600" dirty="0"/>
              <a:t> The  common function of a diode is to allow an electric current to pass in one direction which is forward direction and while blocking it in the opposite direction which is  reverse direction. Also the diode can be viewed as an electronic version of a check valve.</a:t>
            </a:r>
          </a:p>
        </p:txBody>
      </p:sp>
      <p:pic>
        <p:nvPicPr>
          <p:cNvPr id="5" name="Picture 4">
            <a:extLst>
              <a:ext uri="{FF2B5EF4-FFF2-40B4-BE49-F238E27FC236}">
                <a16:creationId xmlns:a16="http://schemas.microsoft.com/office/drawing/2014/main" id="{22AC4E67-C09E-4D3C-BC12-91B1382AB2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34067" y="3733799"/>
            <a:ext cx="8229600" cy="2142067"/>
          </a:xfrm>
          <a:prstGeom prst="rect">
            <a:avLst/>
          </a:prstGeom>
        </p:spPr>
      </p:pic>
      <p:pic>
        <p:nvPicPr>
          <p:cNvPr id="6" name="Audio 5">
            <a:hlinkClick r:id="" action="ppaction://media"/>
            <a:extLst>
              <a:ext uri="{FF2B5EF4-FFF2-40B4-BE49-F238E27FC236}">
                <a16:creationId xmlns:a16="http://schemas.microsoft.com/office/drawing/2014/main" id="{0CBAA38F-97E2-486B-B2E8-A575E6436B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68990694"/>
      </p:ext>
    </p:extLst>
  </p:cSld>
  <p:clrMapOvr>
    <a:masterClrMapping/>
  </p:clrMapOvr>
  <mc:AlternateContent xmlns:mc="http://schemas.openxmlformats.org/markup-compatibility/2006">
    <mc:Choice xmlns:p14="http://schemas.microsoft.com/office/powerpoint/2010/main" Requires="p14">
      <p:transition spd="slow" p14:dur="2000" advTm="25923"/>
    </mc:Choice>
    <mc:Fallback>
      <p:transition spd="slow" advTm="259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C5034-694D-470C-B3C4-F0F3025800F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D7CC708-30C7-49EC-888C-0C70F9902A26}"/>
              </a:ext>
            </a:extLst>
          </p:cNvPr>
          <p:cNvSpPr>
            <a:spLocks noGrp="1"/>
          </p:cNvSpPr>
          <p:nvPr>
            <p:ph idx="1"/>
          </p:nvPr>
        </p:nvSpPr>
        <p:spPr/>
        <p:txBody>
          <a:bodyPr>
            <a:normAutofit/>
          </a:bodyPr>
          <a:lstStyle/>
          <a:p>
            <a:r>
              <a:rPr lang="en-US" sz="1600" dirty="0"/>
              <a:t>Uses of Diode and its applications in real life;</a:t>
            </a:r>
          </a:p>
          <a:p>
            <a:pPr marL="0" indent="0">
              <a:buNone/>
            </a:pPr>
            <a:r>
              <a:rPr lang="en-US" sz="1600" dirty="0"/>
              <a:t>As a simplest semiconductor component, diode has a wide variety of applications in modern electronic systems. Various electronic and electrical circuits use this component as an essential device to produce the required outcome.</a:t>
            </a:r>
          </a:p>
          <a:p>
            <a:endParaRPr lang="en-US" sz="1600" dirty="0"/>
          </a:p>
          <a:p>
            <a:r>
              <a:rPr lang="en-US" sz="1600" dirty="0"/>
              <a:t>Diodes can be used as rectifiers, signal limiters, voltage regulators, switches, signal modulators, signal mixers, signal demodulators, and oscillators. </a:t>
            </a:r>
          </a:p>
          <a:p>
            <a:r>
              <a:rPr lang="en-US" sz="1600" dirty="0"/>
              <a:t>It is used to remove negative signals from AC current.</a:t>
            </a:r>
          </a:p>
          <a:p>
            <a:endParaRPr lang="en-US" sz="1600" dirty="0"/>
          </a:p>
          <a:p>
            <a:r>
              <a:rPr lang="en-US" sz="1600" dirty="0"/>
              <a:t> The common and important application of a diode is the rectification of AC power to DC power.</a:t>
            </a:r>
          </a:p>
          <a:p>
            <a:r>
              <a:rPr lang="en-US" sz="1600" dirty="0"/>
              <a:t>Diodes can also perform digital logic operations.</a:t>
            </a:r>
          </a:p>
          <a:p>
            <a:endParaRPr lang="en-US" sz="1600" dirty="0"/>
          </a:p>
          <a:p>
            <a:endParaRPr lang="en-US" sz="1600" dirty="0"/>
          </a:p>
        </p:txBody>
      </p:sp>
      <p:pic>
        <p:nvPicPr>
          <p:cNvPr id="4" name="Audio 3">
            <a:hlinkClick r:id="" action="ppaction://media"/>
            <a:extLst>
              <a:ext uri="{FF2B5EF4-FFF2-40B4-BE49-F238E27FC236}">
                <a16:creationId xmlns:a16="http://schemas.microsoft.com/office/drawing/2014/main" id="{4D14E29A-E861-4EBC-91DE-FD8CA2A9E64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90073858"/>
      </p:ext>
    </p:extLst>
  </p:cSld>
  <p:clrMapOvr>
    <a:masterClrMapping/>
  </p:clrMapOvr>
  <mc:AlternateContent xmlns:mc="http://schemas.openxmlformats.org/markup-compatibility/2006">
    <mc:Choice xmlns:p14="http://schemas.microsoft.com/office/powerpoint/2010/main" Requires="p14">
      <p:transition spd="slow" p14:dur="2000" advTm="59638"/>
    </mc:Choice>
    <mc:Fallback>
      <p:transition spd="slow" advTm="596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46CF9-EDEC-492F-932E-23C90A0A19F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A697DE9-747D-45C0-B618-73270B10C1BF}"/>
              </a:ext>
            </a:extLst>
          </p:cNvPr>
          <p:cNvSpPr>
            <a:spLocks noGrp="1"/>
          </p:cNvSpPr>
          <p:nvPr>
            <p:ph idx="1"/>
          </p:nvPr>
        </p:nvSpPr>
        <p:spPr/>
        <p:txBody>
          <a:bodyPr>
            <a:normAutofit/>
          </a:bodyPr>
          <a:lstStyle/>
          <a:p>
            <a:r>
              <a:rPr lang="en-US" sz="1600" dirty="0"/>
              <a:t>Diodes help in performing digital logic. Millions of diodes are used similar to logic gates and used in modern processors.</a:t>
            </a:r>
          </a:p>
          <a:p>
            <a:endParaRPr lang="en-US" sz="1600" dirty="0"/>
          </a:p>
          <a:p>
            <a:r>
              <a:rPr lang="en-US" sz="1600" dirty="0"/>
              <a:t>The LEDs are used in sensors and also in laser devices any many other light illumination devices.</a:t>
            </a:r>
          </a:p>
          <a:p>
            <a:endParaRPr lang="en-US" sz="1600" dirty="0"/>
          </a:p>
          <a:p>
            <a:r>
              <a:rPr lang="en-US" sz="1600" dirty="0"/>
              <a:t>Zener diodes are used as voltage regulators and varactors are used in electronic tuning.</a:t>
            </a:r>
          </a:p>
          <a:p>
            <a:pPr marL="0" indent="0">
              <a:buNone/>
            </a:pPr>
            <a:endParaRPr lang="en-US" sz="1600" dirty="0"/>
          </a:p>
          <a:p>
            <a:r>
              <a:rPr lang="en-US" sz="1600" dirty="0"/>
              <a:t>one of the major uses of diodes is to remove negative signals from AC current. This is known as signal demodulation. This function is basically used in radios as a filtering system in order to extract radio signals from a carrier wave.</a:t>
            </a:r>
          </a:p>
          <a:p>
            <a:pPr marL="0" indent="0">
              <a:buNone/>
            </a:pPr>
            <a:endParaRPr lang="en-US" sz="1600" dirty="0"/>
          </a:p>
          <a:p>
            <a:pPr marL="0" indent="0">
              <a:buNone/>
            </a:pPr>
            <a:endParaRPr lang="en-US" sz="1600" dirty="0"/>
          </a:p>
        </p:txBody>
      </p:sp>
      <p:pic>
        <p:nvPicPr>
          <p:cNvPr id="4" name="Audio 3">
            <a:hlinkClick r:id="" action="ppaction://media"/>
            <a:extLst>
              <a:ext uri="{FF2B5EF4-FFF2-40B4-BE49-F238E27FC236}">
                <a16:creationId xmlns:a16="http://schemas.microsoft.com/office/drawing/2014/main" id="{BD5B7FDB-D5C1-4D85-88DB-E842B78C459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64659177"/>
      </p:ext>
    </p:extLst>
  </p:cSld>
  <p:clrMapOvr>
    <a:masterClrMapping/>
  </p:clrMapOvr>
  <mc:AlternateContent xmlns:mc="http://schemas.openxmlformats.org/markup-compatibility/2006">
    <mc:Choice xmlns:p14="http://schemas.microsoft.com/office/powerpoint/2010/main" Requires="p14">
      <p:transition spd="slow" p14:dur="2000" advTm="45265"/>
    </mc:Choice>
    <mc:Fallback>
      <p:transition spd="slow" advTm="452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9EAC7-3214-47F4-8ED5-A224A90ADE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4D28F4E-6ADA-4026-AAC4-FC435180C4E6}"/>
              </a:ext>
            </a:extLst>
          </p:cNvPr>
          <p:cNvSpPr>
            <a:spLocks noGrp="1"/>
          </p:cNvSpPr>
          <p:nvPr>
            <p:ph idx="1"/>
          </p:nvPr>
        </p:nvSpPr>
        <p:spPr>
          <a:xfrm>
            <a:off x="1103312" y="2052919"/>
            <a:ext cx="8040688" cy="3839882"/>
          </a:xfrm>
        </p:spPr>
        <p:txBody>
          <a:bodyPr>
            <a:normAutofit/>
          </a:bodyPr>
          <a:lstStyle/>
          <a:p>
            <a:r>
              <a:rPr lang="en-US" sz="1600" dirty="0"/>
              <a:t>They are also used in creating power supplies and voltage </a:t>
            </a:r>
            <a:r>
              <a:rPr lang="en-US" sz="1600" dirty="0" err="1"/>
              <a:t>doublers</a:t>
            </a:r>
            <a:r>
              <a:rPr lang="en-US" sz="1600" dirty="0"/>
              <a:t>. </a:t>
            </a:r>
          </a:p>
          <a:p>
            <a:endParaRPr lang="en-US" sz="1600" dirty="0"/>
          </a:p>
          <a:p>
            <a:r>
              <a:rPr lang="en-US" sz="1600" dirty="0"/>
              <a:t>Combination of a diode with a capacitor will help to make small AC voltage multiply to create a very high voltage.</a:t>
            </a:r>
          </a:p>
          <a:p>
            <a:pPr marL="0" indent="0">
              <a:buNone/>
            </a:pPr>
            <a:endParaRPr lang="en-US" sz="1600" dirty="0"/>
          </a:p>
          <a:p>
            <a:pPr marL="0" indent="0">
              <a:buNone/>
            </a:pPr>
            <a:endParaRPr lang="en-US" sz="1600" dirty="0"/>
          </a:p>
          <a:p>
            <a:pPr marL="0" indent="0">
              <a:buNone/>
            </a:pPr>
            <a:endParaRPr lang="en-US" sz="1600" dirty="0"/>
          </a:p>
          <a:p>
            <a:pPr marL="0" indent="0">
              <a:buNone/>
            </a:pPr>
            <a:r>
              <a:rPr lang="en-US" sz="1600" dirty="0"/>
              <a:t>These were some of the uses and applications of diodes that can be seen in our day to day life.</a:t>
            </a:r>
          </a:p>
        </p:txBody>
      </p:sp>
      <p:pic>
        <p:nvPicPr>
          <p:cNvPr id="4" name="Audio 3">
            <a:hlinkClick r:id="" action="ppaction://media"/>
            <a:extLst>
              <a:ext uri="{FF2B5EF4-FFF2-40B4-BE49-F238E27FC236}">
                <a16:creationId xmlns:a16="http://schemas.microsoft.com/office/drawing/2014/main" id="{5992E441-FCE8-4EDA-B839-C3F7DC36F6A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24862006"/>
      </p:ext>
    </p:extLst>
  </p:cSld>
  <p:clrMapOvr>
    <a:masterClrMapping/>
  </p:clrMapOvr>
  <mc:AlternateContent xmlns:mc="http://schemas.openxmlformats.org/markup-compatibility/2006">
    <mc:Choice xmlns:p14="http://schemas.microsoft.com/office/powerpoint/2010/main" Requires="p14">
      <p:transition spd="slow" p14:dur="2000" advTm="32726"/>
    </mc:Choice>
    <mc:Fallback>
      <p:transition spd="slow" advTm="32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F3E25-81A3-4755-A4EF-23ADD0581DF6}"/>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3AE4E7DD-34B6-48F8-A2CC-1274D9B32F9E}"/>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091267" y="2564606"/>
            <a:ext cx="6654800" cy="3171825"/>
          </a:xfrm>
        </p:spPr>
      </p:pic>
      <p:pic>
        <p:nvPicPr>
          <p:cNvPr id="6" name="Audio 5">
            <a:hlinkClick r:id="" action="ppaction://media"/>
            <a:extLst>
              <a:ext uri="{FF2B5EF4-FFF2-40B4-BE49-F238E27FC236}">
                <a16:creationId xmlns:a16="http://schemas.microsoft.com/office/drawing/2014/main" id="{F27A7294-A1FD-4E1F-A530-8A3D79F8F44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42126618"/>
      </p:ext>
    </p:extLst>
  </p:cSld>
  <p:clrMapOvr>
    <a:masterClrMapping/>
  </p:clrMapOvr>
  <mc:AlternateContent xmlns:mc="http://schemas.openxmlformats.org/markup-compatibility/2006">
    <mc:Choice xmlns:p14="http://schemas.microsoft.com/office/powerpoint/2010/main" Requires="p14">
      <p:transition spd="slow" p14:dur="2000" advTm="4932"/>
    </mc:Choice>
    <mc:Fallback>
      <p:transition spd="slow" advTm="49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EF5A4-8992-42E7-ACFB-9BA4D757AD9C}"/>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E9008096-F174-4F64-8473-E1884052D6D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847322" y="2052638"/>
            <a:ext cx="7459132" cy="4195762"/>
          </a:xfrm>
        </p:spPr>
      </p:pic>
      <p:pic>
        <p:nvPicPr>
          <p:cNvPr id="7" name="Audio 6">
            <a:hlinkClick r:id="" action="ppaction://media"/>
            <a:extLst>
              <a:ext uri="{FF2B5EF4-FFF2-40B4-BE49-F238E27FC236}">
                <a16:creationId xmlns:a16="http://schemas.microsoft.com/office/drawing/2014/main" id="{E562CD62-E233-43AF-AD08-1F0D521913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52737856"/>
      </p:ext>
    </p:extLst>
  </p:cSld>
  <p:clrMapOvr>
    <a:masterClrMapping/>
  </p:clrMapOvr>
  <mc:AlternateContent xmlns:mc="http://schemas.openxmlformats.org/markup-compatibility/2006">
    <mc:Choice xmlns:p14="http://schemas.microsoft.com/office/powerpoint/2010/main" Requires="p14">
      <p:transition spd="slow" p14:dur="2000" advTm="8606"/>
    </mc:Choice>
    <mc:Fallback>
      <p:transition spd="slow" advTm="86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78</TotalTime>
  <Words>505</Words>
  <Application>Microsoft Office PowerPoint</Application>
  <PresentationFormat>Widescreen</PresentationFormat>
  <Paragraphs>38</Paragraphs>
  <Slides>9</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Wingdings 3</vt:lpstr>
      <vt:lpstr>Ion</vt:lpstr>
      <vt:lpstr>AMERICAN INTERNATIONAL UNIVERSITY-BANGLADESH    ELECTRINIC DEVICES [R] PRESENTATION PRESENTAED TO; MD. RABIUL ISLAM</vt:lpstr>
      <vt:lpstr>Uses of diode and its practical application in real life.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AMERICAN INTERNATIONAL UNIVERSITY-BANGLADESH    ELECTRINIC DEVICES [R] PRESENTATION PRESENTAED TO; MD. RABIUL ISLAM</dc:title>
  <dc:creator>MOST. AFROJA MAHOMUDA</dc:creator>
  <cp:lastModifiedBy>MOST. AFROJA MAHOMUDA</cp:lastModifiedBy>
  <cp:revision>8</cp:revision>
  <dcterms:created xsi:type="dcterms:W3CDTF">2021-07-01T13:53:20Z</dcterms:created>
  <dcterms:modified xsi:type="dcterms:W3CDTF">2021-07-01T15:12:03Z</dcterms:modified>
</cp:coreProperties>
</file>

<file path=docProps/thumbnail.jpeg>
</file>